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66" r:id="rId5"/>
    <p:sldId id="264" r:id="rId6"/>
    <p:sldId id="260" r:id="rId7"/>
    <p:sldId id="258" r:id="rId8"/>
    <p:sldId id="257" r:id="rId9"/>
    <p:sldId id="262" r:id="rId10"/>
    <p:sldId id="259" r:id="rId11"/>
    <p:sldId id="261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9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5FDD3B-7C79-FF7D-EDC8-B6BCA03EF4FC}" v="20" dt="2026-04-29T16:52:53.4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WN, JAMES L CTR USAF AETC EAKER CENTER/AFCLC" userId="S::james.brown.287.ctr@us.af.mil::342d118e-6868-44a3-9fc2-9d8486b7eb02" providerId="AD" clId="Web-{A95FDD3B-7C79-FF7D-EDC8-B6BCA03EF4FC}"/>
    <pc:docChg chg="addSld delSld modSld sldOrd">
      <pc:chgData name="BROWN, JAMES L CTR USAF AETC EAKER CENTER/AFCLC" userId="S::james.brown.287.ctr@us.af.mil::342d118e-6868-44a3-9fc2-9d8486b7eb02" providerId="AD" clId="Web-{A95FDD3B-7C79-FF7D-EDC8-B6BCA03EF4FC}" dt="2026-04-29T16:52:53.403" v="19"/>
      <pc:docMkLst>
        <pc:docMk/>
      </pc:docMkLst>
      <pc:sldChg chg="del">
        <pc:chgData name="BROWN, JAMES L CTR USAF AETC EAKER CENTER/AFCLC" userId="S::james.brown.287.ctr@us.af.mil::342d118e-6868-44a3-9fc2-9d8486b7eb02" providerId="AD" clId="Web-{A95FDD3B-7C79-FF7D-EDC8-B6BCA03EF4FC}" dt="2026-04-29T16:49:52.916" v="3"/>
        <pc:sldMkLst>
          <pc:docMk/>
          <pc:sldMk cId="1712964395" sldId="256"/>
        </pc:sldMkLst>
      </pc:sldChg>
      <pc:sldChg chg="new">
        <pc:chgData name="BROWN, JAMES L CTR USAF AETC EAKER CENTER/AFCLC" userId="S::james.brown.287.ctr@us.af.mil::342d118e-6868-44a3-9fc2-9d8486b7eb02" providerId="AD" clId="Web-{A95FDD3B-7C79-FF7D-EDC8-B6BCA03EF4FC}" dt="2026-04-29T16:48:42.648" v="0"/>
        <pc:sldMkLst>
          <pc:docMk/>
          <pc:sldMk cId="2692815657" sldId="264"/>
        </pc:sldMkLst>
      </pc:sldChg>
      <pc:sldChg chg="addSp modSp add del replId">
        <pc:chgData name="BROWN, JAMES L CTR USAF AETC EAKER CENTER/AFCLC" userId="S::james.brown.287.ctr@us.af.mil::342d118e-6868-44a3-9fc2-9d8486b7eb02" providerId="AD" clId="Web-{A95FDD3B-7C79-FF7D-EDC8-B6BCA03EF4FC}" dt="2026-04-29T16:52:46.918" v="18"/>
        <pc:sldMkLst>
          <pc:docMk/>
          <pc:sldMk cId="1487649846" sldId="265"/>
        </pc:sldMkLst>
        <pc:picChg chg="add mod">
          <ac:chgData name="BROWN, JAMES L CTR USAF AETC EAKER CENTER/AFCLC" userId="S::james.brown.287.ctr@us.af.mil::342d118e-6868-44a3-9fc2-9d8486b7eb02" providerId="AD" clId="Web-{A95FDD3B-7C79-FF7D-EDC8-B6BCA03EF4FC}" dt="2026-04-29T16:50:21.416" v="5" actId="1076"/>
          <ac:picMkLst>
            <pc:docMk/>
            <pc:sldMk cId="1487649846" sldId="265"/>
            <ac:picMk id="2" creationId="{158F4A89-B1B9-A8CC-9FF8-2F4770567ED0}"/>
          </ac:picMkLst>
        </pc:picChg>
      </pc:sldChg>
      <pc:sldChg chg="addSp delSp modSp add mod ord replId modClrScheme chgLayout">
        <pc:chgData name="BROWN, JAMES L CTR USAF AETC EAKER CENTER/AFCLC" userId="S::james.brown.287.ctr@us.af.mil::342d118e-6868-44a3-9fc2-9d8486b7eb02" providerId="AD" clId="Web-{A95FDD3B-7C79-FF7D-EDC8-B6BCA03EF4FC}" dt="2026-04-29T16:52:53.403" v="19"/>
        <pc:sldMkLst>
          <pc:docMk/>
          <pc:sldMk cId="3470807467" sldId="266"/>
        </pc:sldMkLst>
        <pc:spChg chg="del">
          <ac:chgData name="BROWN, JAMES L CTR USAF AETC EAKER CENTER/AFCLC" userId="S::james.brown.287.ctr@us.af.mil::342d118e-6868-44a3-9fc2-9d8486b7eb02" providerId="AD" clId="Web-{A95FDD3B-7C79-FF7D-EDC8-B6BCA03EF4FC}" dt="2026-04-29T16:52:01.370" v="15"/>
          <ac:spMkLst>
            <pc:docMk/>
            <pc:sldMk cId="3470807467" sldId="266"/>
            <ac:spMk id="2" creationId="{83481D35-6697-658C-744F-59E26EFABFDF}"/>
          </ac:spMkLst>
        </pc:spChg>
        <pc:spChg chg="del">
          <ac:chgData name="BROWN, JAMES L CTR USAF AETC EAKER CENTER/AFCLC" userId="S::james.brown.287.ctr@us.af.mil::342d118e-6868-44a3-9fc2-9d8486b7eb02" providerId="AD" clId="Web-{A95FDD3B-7C79-FF7D-EDC8-B6BCA03EF4FC}" dt="2026-04-29T16:50:55.807" v="7"/>
          <ac:spMkLst>
            <pc:docMk/>
            <pc:sldMk cId="3470807467" sldId="266"/>
            <ac:spMk id="3" creationId="{F52B66B8-2C5F-1000-26EB-830C3A947DA6}"/>
          </ac:spMkLst>
        </pc:spChg>
        <pc:picChg chg="add mod ord">
          <ac:chgData name="BROWN, JAMES L CTR USAF AETC EAKER CENTER/AFCLC" userId="S::james.brown.287.ctr@us.af.mil::342d118e-6868-44a3-9fc2-9d8486b7eb02" providerId="AD" clId="Web-{A95FDD3B-7C79-FF7D-EDC8-B6BCA03EF4FC}" dt="2026-04-29T16:52:34.918" v="17" actId="1076"/>
          <ac:picMkLst>
            <pc:docMk/>
            <pc:sldMk cId="3470807467" sldId="266"/>
            <ac:picMk id="4" creationId="{3840B871-08BD-DA25-0BAE-523FE7153A11}"/>
          </ac:picMkLst>
        </pc:picChg>
      </pc:sldChg>
    </pc:docChg>
  </pc:docChgLst>
  <pc:docChgLst>
    <pc:chgData name="CROWDER, JANICE M CTR USAF AETC EAKER CENTER/AFCLC" userId="eee84b48-78ce-4130-bc16-9e0e770a6222" providerId="ADAL" clId="{CEA8F2AF-3EB4-4492-B18A-ADB240B53C99}"/>
    <pc:docChg chg="undo custSel addSld modSld sldOrd modMainMaster">
      <pc:chgData name="CROWDER, JANICE M CTR USAF AETC EAKER CENTER/AFCLC" userId="eee84b48-78ce-4130-bc16-9e0e770a6222" providerId="ADAL" clId="{CEA8F2AF-3EB4-4492-B18A-ADB240B53C99}" dt="2026-04-14T16:15:12.588" v="161" actId="700"/>
      <pc:docMkLst>
        <pc:docMk/>
      </pc:docMkLst>
      <pc:sldChg chg="addSp delSp modSp new mod ord modClrScheme chgLayout">
        <pc:chgData name="CROWDER, JANICE M CTR USAF AETC EAKER CENTER/AFCLC" userId="eee84b48-78ce-4130-bc16-9e0e770a6222" providerId="ADAL" clId="{CEA8F2AF-3EB4-4492-B18A-ADB240B53C99}" dt="2026-04-14T15:47:32.131" v="59"/>
        <pc:sldMkLst>
          <pc:docMk/>
          <pc:sldMk cId="1145648575" sldId="258"/>
        </pc:sldMkLst>
        <pc:spChg chg="add mod ord">
          <ac:chgData name="CROWDER, JANICE M CTR USAF AETC EAKER CENTER/AFCLC" userId="eee84b48-78ce-4130-bc16-9e0e770a6222" providerId="ADAL" clId="{CEA8F2AF-3EB4-4492-B18A-ADB240B53C99}" dt="2026-04-14T15:47:06.334" v="51" actId="700"/>
          <ac:spMkLst>
            <pc:docMk/>
            <pc:sldMk cId="1145648575" sldId="258"/>
            <ac:spMk id="4" creationId="{9F000A96-B8A6-2D14-F88F-60CCC10A38FA}"/>
          </ac:spMkLst>
        </pc:spChg>
        <pc:spChg chg="add mod ord">
          <ac:chgData name="CROWDER, JANICE M CTR USAF AETC EAKER CENTER/AFCLC" userId="eee84b48-78ce-4130-bc16-9e0e770a6222" providerId="ADAL" clId="{CEA8F2AF-3EB4-4492-B18A-ADB240B53C99}" dt="2026-04-14T15:47:06.334" v="51" actId="700"/>
          <ac:spMkLst>
            <pc:docMk/>
            <pc:sldMk cId="1145648575" sldId="258"/>
            <ac:spMk id="5" creationId="{A617445C-F3DE-2F1E-8045-10D6A4135AD4}"/>
          </ac:spMkLst>
        </pc:spChg>
      </pc:sldChg>
      <pc:sldChg chg="addSp delSp modSp new mod modClrScheme chgLayout">
        <pc:chgData name="CROWDER, JANICE M CTR USAF AETC EAKER CENTER/AFCLC" userId="eee84b48-78ce-4130-bc16-9e0e770a6222" providerId="ADAL" clId="{CEA8F2AF-3EB4-4492-B18A-ADB240B53C99}" dt="2026-04-14T15:47:15.783" v="53" actId="700"/>
        <pc:sldMkLst>
          <pc:docMk/>
          <pc:sldMk cId="2966862292" sldId="259"/>
        </pc:sldMkLst>
        <pc:spChg chg="add mod ord">
          <ac:chgData name="CROWDER, JANICE M CTR USAF AETC EAKER CENTER/AFCLC" userId="eee84b48-78ce-4130-bc16-9e0e770a6222" providerId="ADAL" clId="{CEA8F2AF-3EB4-4492-B18A-ADB240B53C99}" dt="2026-04-14T15:47:15.783" v="53" actId="700"/>
          <ac:spMkLst>
            <pc:docMk/>
            <pc:sldMk cId="2966862292" sldId="259"/>
            <ac:spMk id="4" creationId="{D80B6611-64AB-7FE8-D443-DAF58F7A72BA}"/>
          </ac:spMkLst>
        </pc:spChg>
        <pc:spChg chg="add mod ord">
          <ac:chgData name="CROWDER, JANICE M CTR USAF AETC EAKER CENTER/AFCLC" userId="eee84b48-78ce-4130-bc16-9e0e770a6222" providerId="ADAL" clId="{CEA8F2AF-3EB4-4492-B18A-ADB240B53C99}" dt="2026-04-14T15:47:15.783" v="53" actId="700"/>
          <ac:spMkLst>
            <pc:docMk/>
            <pc:sldMk cId="2966862292" sldId="259"/>
            <ac:spMk id="5" creationId="{5DCE5258-A550-DB10-6237-D45D6C7A680C}"/>
          </ac:spMkLst>
        </pc:spChg>
        <pc:spChg chg="add mod ord">
          <ac:chgData name="CROWDER, JANICE M CTR USAF AETC EAKER CENTER/AFCLC" userId="eee84b48-78ce-4130-bc16-9e0e770a6222" providerId="ADAL" clId="{CEA8F2AF-3EB4-4492-B18A-ADB240B53C99}" dt="2026-04-14T15:47:15.783" v="53" actId="700"/>
          <ac:spMkLst>
            <pc:docMk/>
            <pc:sldMk cId="2966862292" sldId="259"/>
            <ac:spMk id="6" creationId="{D394DD2D-92D9-AB6B-0288-C6B94B466927}"/>
          </ac:spMkLst>
        </pc:spChg>
      </pc:sldChg>
      <pc:sldChg chg="addSp delSp modSp new mod ord modClrScheme chgLayout">
        <pc:chgData name="CROWDER, JANICE M CTR USAF AETC EAKER CENTER/AFCLC" userId="eee84b48-78ce-4130-bc16-9e0e770a6222" providerId="ADAL" clId="{CEA8F2AF-3EB4-4492-B18A-ADB240B53C99}" dt="2026-04-14T15:47:28.423" v="57"/>
        <pc:sldMkLst>
          <pc:docMk/>
          <pc:sldMk cId="4161046420" sldId="260"/>
        </pc:sldMkLst>
        <pc:spChg chg="add mod ord">
          <ac:chgData name="CROWDER, JANICE M CTR USAF AETC EAKER CENTER/AFCLC" userId="eee84b48-78ce-4130-bc16-9e0e770a6222" providerId="ADAL" clId="{CEA8F2AF-3EB4-4492-B18A-ADB240B53C99}" dt="2026-04-14T15:47:24.069" v="55" actId="700"/>
          <ac:spMkLst>
            <pc:docMk/>
            <pc:sldMk cId="4161046420" sldId="260"/>
            <ac:spMk id="5" creationId="{86A43719-6D57-8C4B-2A29-4BEB0983665C}"/>
          </ac:spMkLst>
        </pc:spChg>
      </pc:sldChg>
      <pc:sldChg chg="addSp delSp modSp new mod ord modClrScheme chgLayout">
        <pc:chgData name="CROWDER, JANICE M CTR USAF AETC EAKER CENTER/AFCLC" userId="eee84b48-78ce-4130-bc16-9e0e770a6222" providerId="ADAL" clId="{CEA8F2AF-3EB4-4492-B18A-ADB240B53C99}" dt="2026-04-14T16:14:46.133" v="157"/>
        <pc:sldMkLst>
          <pc:docMk/>
          <pc:sldMk cId="4078871396" sldId="261"/>
        </pc:sldMkLst>
        <pc:spChg chg="add mod ord">
          <ac:chgData name="CROWDER, JANICE M CTR USAF AETC EAKER CENTER/AFCLC" userId="eee84b48-78ce-4130-bc16-9e0e770a6222" providerId="ADAL" clId="{CEA8F2AF-3EB4-4492-B18A-ADB240B53C99}" dt="2026-04-14T16:14:42.759" v="155" actId="700"/>
          <ac:spMkLst>
            <pc:docMk/>
            <pc:sldMk cId="4078871396" sldId="261"/>
            <ac:spMk id="5" creationId="{0827DEC6-CB04-73C5-E841-3ABE439E6691}"/>
          </ac:spMkLst>
        </pc:spChg>
        <pc:spChg chg="add mod ord">
          <ac:chgData name="CROWDER, JANICE M CTR USAF AETC EAKER CENTER/AFCLC" userId="eee84b48-78ce-4130-bc16-9e0e770a6222" providerId="ADAL" clId="{CEA8F2AF-3EB4-4492-B18A-ADB240B53C99}" dt="2026-04-14T16:14:42.759" v="155" actId="700"/>
          <ac:spMkLst>
            <pc:docMk/>
            <pc:sldMk cId="4078871396" sldId="261"/>
            <ac:spMk id="6" creationId="{9867C3CE-4B08-33A8-7300-DE3969C44D7D}"/>
          </ac:spMkLst>
        </pc:spChg>
        <pc:spChg chg="add mod ord">
          <ac:chgData name="CROWDER, JANICE M CTR USAF AETC EAKER CENTER/AFCLC" userId="eee84b48-78ce-4130-bc16-9e0e770a6222" providerId="ADAL" clId="{CEA8F2AF-3EB4-4492-B18A-ADB240B53C99}" dt="2026-04-14T16:14:42.759" v="155" actId="700"/>
          <ac:spMkLst>
            <pc:docMk/>
            <pc:sldMk cId="4078871396" sldId="261"/>
            <ac:spMk id="7" creationId="{201425BE-ABF2-E1F4-7C6F-594B2670EAEA}"/>
          </ac:spMkLst>
        </pc:spChg>
      </pc:sldChg>
      <pc:sldChg chg="addSp delSp modSp new mod modClrScheme chgLayout">
        <pc:chgData name="CROWDER, JANICE M CTR USAF AETC EAKER CENTER/AFCLC" userId="eee84b48-78ce-4130-bc16-9e0e770a6222" providerId="ADAL" clId="{CEA8F2AF-3EB4-4492-B18A-ADB240B53C99}" dt="2026-04-14T16:14:53.935" v="159" actId="700"/>
        <pc:sldMkLst>
          <pc:docMk/>
          <pc:sldMk cId="2889386825" sldId="262"/>
        </pc:sldMkLst>
        <pc:spChg chg="add mod ord">
          <ac:chgData name="CROWDER, JANICE M CTR USAF AETC EAKER CENTER/AFCLC" userId="eee84b48-78ce-4130-bc16-9e0e770a6222" providerId="ADAL" clId="{CEA8F2AF-3EB4-4492-B18A-ADB240B53C99}" dt="2026-04-14T16:14:53.935" v="159" actId="700"/>
          <ac:spMkLst>
            <pc:docMk/>
            <pc:sldMk cId="2889386825" sldId="262"/>
            <ac:spMk id="4" creationId="{09630D29-CD57-6266-D92F-1965973F4705}"/>
          </ac:spMkLst>
        </pc:spChg>
        <pc:spChg chg="add mod ord">
          <ac:chgData name="CROWDER, JANICE M CTR USAF AETC EAKER CENTER/AFCLC" userId="eee84b48-78ce-4130-bc16-9e0e770a6222" providerId="ADAL" clId="{CEA8F2AF-3EB4-4492-B18A-ADB240B53C99}" dt="2026-04-14T16:14:53.935" v="159" actId="700"/>
          <ac:spMkLst>
            <pc:docMk/>
            <pc:sldMk cId="2889386825" sldId="262"/>
            <ac:spMk id="5" creationId="{8A45C01F-004E-9A27-48FB-CE1C70E62CCB}"/>
          </ac:spMkLst>
        </pc:spChg>
      </pc:sldChg>
      <pc:sldChg chg="addSp delSp modSp new mod modClrScheme chgLayout">
        <pc:chgData name="CROWDER, JANICE M CTR USAF AETC EAKER CENTER/AFCLC" userId="eee84b48-78ce-4130-bc16-9e0e770a6222" providerId="ADAL" clId="{CEA8F2AF-3EB4-4492-B18A-ADB240B53C99}" dt="2026-04-14T16:15:12.588" v="161" actId="700"/>
        <pc:sldMkLst>
          <pc:docMk/>
          <pc:sldMk cId="3575477232" sldId="263"/>
        </pc:sldMkLst>
        <pc:spChg chg="add mod ord">
          <ac:chgData name="CROWDER, JANICE M CTR USAF AETC EAKER CENTER/AFCLC" userId="eee84b48-78ce-4130-bc16-9e0e770a6222" providerId="ADAL" clId="{CEA8F2AF-3EB4-4492-B18A-ADB240B53C99}" dt="2026-04-14T16:15:12.588" v="161" actId="700"/>
          <ac:spMkLst>
            <pc:docMk/>
            <pc:sldMk cId="3575477232" sldId="263"/>
            <ac:spMk id="5" creationId="{060EF9C5-8C20-0AA6-FD0E-232CA9541B8F}"/>
          </ac:spMkLst>
        </pc:spChg>
        <pc:spChg chg="add mod ord">
          <ac:chgData name="CROWDER, JANICE M CTR USAF AETC EAKER CENTER/AFCLC" userId="eee84b48-78ce-4130-bc16-9e0e770a6222" providerId="ADAL" clId="{CEA8F2AF-3EB4-4492-B18A-ADB240B53C99}" dt="2026-04-14T16:15:12.588" v="161" actId="700"/>
          <ac:spMkLst>
            <pc:docMk/>
            <pc:sldMk cId="3575477232" sldId="263"/>
            <ac:spMk id="6" creationId="{9792E2C2-EB03-D948-9704-0C6729ED0B16}"/>
          </ac:spMkLst>
        </pc:spChg>
        <pc:spChg chg="add mod ord">
          <ac:chgData name="CROWDER, JANICE M CTR USAF AETC EAKER CENTER/AFCLC" userId="eee84b48-78ce-4130-bc16-9e0e770a6222" providerId="ADAL" clId="{CEA8F2AF-3EB4-4492-B18A-ADB240B53C99}" dt="2026-04-14T16:15:12.588" v="161" actId="700"/>
          <ac:spMkLst>
            <pc:docMk/>
            <pc:sldMk cId="3575477232" sldId="263"/>
            <ac:spMk id="7" creationId="{B5936297-0200-F27F-A8C7-C5641D618F8A}"/>
          </ac:spMkLst>
        </pc:spChg>
      </pc:sldChg>
      <pc:sldMasterChg chg="addSldLayout modSldLayout sldLayoutOrd">
        <pc:chgData name="CROWDER, JANICE M CTR USAF AETC EAKER CENTER/AFCLC" userId="eee84b48-78ce-4130-bc16-9e0e770a6222" providerId="ADAL" clId="{CEA8F2AF-3EB4-4492-B18A-ADB240B53C99}" dt="2026-04-14T16:13:51.915" v="153" actId="207"/>
        <pc:sldMasterMkLst>
          <pc:docMk/>
          <pc:sldMasterMk cId="1150624504" sldId="2147483648"/>
        </pc:sldMasterMkLst>
        <pc:sldLayoutChg chg="addSp delSp modSp mod">
          <pc:chgData name="CROWDER, JANICE M CTR USAF AETC EAKER CENTER/AFCLC" userId="eee84b48-78ce-4130-bc16-9e0e770a6222" providerId="ADAL" clId="{CEA8F2AF-3EB4-4492-B18A-ADB240B53C99}" dt="2026-04-14T16:09:18.166" v="126"/>
          <pc:sldLayoutMkLst>
            <pc:docMk/>
            <pc:sldMasterMk cId="1150624504" sldId="2147483648"/>
            <pc:sldLayoutMk cId="4215887452" sldId="2147483650"/>
          </pc:sldLayoutMkLst>
          <pc:spChg chg="mod">
            <ac:chgData name="CROWDER, JANICE M CTR USAF AETC EAKER CENTER/AFCLC" userId="eee84b48-78ce-4130-bc16-9e0e770a6222" providerId="ADAL" clId="{CEA8F2AF-3EB4-4492-B18A-ADB240B53C99}" dt="2026-04-14T15:46:02.968" v="44" actId="207"/>
            <ac:spMkLst>
              <pc:docMk/>
              <pc:sldMasterMk cId="1150624504" sldId="2147483648"/>
              <pc:sldLayoutMk cId="4215887452" sldId="2147483650"/>
              <ac:spMk id="7" creationId="{F47DA728-AB7D-4B56-8E06-00EF17A5FDC9}"/>
            </ac:spMkLst>
          </pc:spChg>
          <pc:spChg chg="mod">
            <ac:chgData name="CROWDER, JANICE M CTR USAF AETC EAKER CENTER/AFCLC" userId="eee84b48-78ce-4130-bc16-9e0e770a6222" providerId="ADAL" clId="{CEA8F2AF-3EB4-4492-B18A-ADB240B53C99}" dt="2026-04-14T15:46:20.504" v="47" actId="2085"/>
            <ac:spMkLst>
              <pc:docMk/>
              <pc:sldMasterMk cId="1150624504" sldId="2147483648"/>
              <pc:sldLayoutMk cId="4215887452" sldId="2147483650"/>
              <ac:spMk id="8" creationId="{F934DC2C-37B3-E8F6-835E-689B0B6EAEB8}"/>
            </ac:spMkLst>
          </pc:spChg>
          <pc:cxnChg chg="add mod">
            <ac:chgData name="CROWDER, JANICE M CTR USAF AETC EAKER CENTER/AFCLC" userId="eee84b48-78ce-4130-bc16-9e0e770a6222" providerId="ADAL" clId="{CEA8F2AF-3EB4-4492-B18A-ADB240B53C99}" dt="2026-04-14T16:09:18.166" v="126"/>
            <ac:cxnSpMkLst>
              <pc:docMk/>
              <pc:sldMasterMk cId="1150624504" sldId="2147483648"/>
              <pc:sldLayoutMk cId="4215887452" sldId="2147483650"/>
              <ac:cxnSpMk id="5" creationId="{F9135765-B4BA-CADB-88AE-17B2F2C5DBE5}"/>
            </ac:cxnSpMkLst>
          </pc:cxnChg>
        </pc:sldLayoutChg>
        <pc:sldLayoutChg chg="addSp delSp modSp mod">
          <pc:chgData name="CROWDER, JANICE M CTR USAF AETC EAKER CENTER/AFCLC" userId="eee84b48-78ce-4130-bc16-9e0e770a6222" providerId="ADAL" clId="{CEA8F2AF-3EB4-4492-B18A-ADB240B53C99}" dt="2026-04-14T16:12:59.596" v="151" actId="207"/>
          <pc:sldLayoutMkLst>
            <pc:docMk/>
            <pc:sldMasterMk cId="1150624504" sldId="2147483648"/>
            <pc:sldLayoutMk cId="638004454" sldId="2147483651"/>
          </pc:sldLayoutMkLst>
          <pc:spChg chg="mod">
            <ac:chgData name="CROWDER, JANICE M CTR USAF AETC EAKER CENTER/AFCLC" userId="eee84b48-78ce-4130-bc16-9e0e770a6222" providerId="ADAL" clId="{CEA8F2AF-3EB4-4492-B18A-ADB240B53C99}" dt="2026-04-14T16:12:59.596" v="151" actId="207"/>
            <ac:spMkLst>
              <pc:docMk/>
              <pc:sldMasterMk cId="1150624504" sldId="2147483648"/>
              <pc:sldLayoutMk cId="638004454" sldId="2147483651"/>
              <ac:spMk id="2" creationId="{3EC9377D-A6B4-F816-E1E9-53799C3576DF}"/>
            </ac:spMkLst>
          </pc:spChg>
          <pc:spChg chg="mod">
            <ac:chgData name="CROWDER, JANICE M CTR USAF AETC EAKER CENTER/AFCLC" userId="eee84b48-78ce-4130-bc16-9e0e770a6222" providerId="ADAL" clId="{CEA8F2AF-3EB4-4492-B18A-ADB240B53C99}" dt="2026-04-14T16:12:44.735" v="147" actId="207"/>
            <ac:spMkLst>
              <pc:docMk/>
              <pc:sldMasterMk cId="1150624504" sldId="2147483648"/>
              <pc:sldLayoutMk cId="638004454" sldId="2147483651"/>
              <ac:spMk id="8" creationId="{F8783358-21A2-33C1-9246-E199026F1CE4}"/>
            </ac:spMkLst>
          </pc:spChg>
          <pc:picChg chg="add mod ord">
            <ac:chgData name="CROWDER, JANICE M CTR USAF AETC EAKER CENTER/AFCLC" userId="eee84b48-78ce-4130-bc16-9e0e770a6222" providerId="ADAL" clId="{CEA8F2AF-3EB4-4492-B18A-ADB240B53C99}" dt="2026-04-14T16:05:57.417" v="85" actId="13244"/>
            <ac:picMkLst>
              <pc:docMk/>
              <pc:sldMasterMk cId="1150624504" sldId="2147483648"/>
              <pc:sldLayoutMk cId="638004454" sldId="2147483651"/>
              <ac:picMk id="4" creationId="{E4CAB7C3-E3C9-539F-431E-3CEBBF9B8F0A}"/>
            </ac:picMkLst>
          </pc:picChg>
        </pc:sldLayoutChg>
        <pc:sldLayoutChg chg="addSp modSp mod">
          <pc:chgData name="CROWDER, JANICE M CTR USAF AETC EAKER CENTER/AFCLC" userId="eee84b48-78ce-4130-bc16-9e0e770a6222" providerId="ADAL" clId="{CEA8F2AF-3EB4-4492-B18A-ADB240B53C99}" dt="2026-04-14T16:09:09.374" v="121" actId="1076"/>
          <pc:sldLayoutMkLst>
            <pc:docMk/>
            <pc:sldMasterMk cId="1150624504" sldId="2147483648"/>
            <pc:sldLayoutMk cId="969365070" sldId="2147483652"/>
          </pc:sldLayoutMkLst>
          <pc:cxnChg chg="add mod">
            <ac:chgData name="CROWDER, JANICE M CTR USAF AETC EAKER CENTER/AFCLC" userId="eee84b48-78ce-4130-bc16-9e0e770a6222" providerId="ADAL" clId="{CEA8F2AF-3EB4-4492-B18A-ADB240B53C99}" dt="2026-04-14T16:09:09.374" v="121" actId="1076"/>
            <ac:cxnSpMkLst>
              <pc:docMk/>
              <pc:sldMasterMk cId="1150624504" sldId="2147483648"/>
              <pc:sldLayoutMk cId="969365070" sldId="2147483652"/>
              <ac:cxnSpMk id="5" creationId="{0AB7EA0B-51DA-0951-2161-CC64B540DEAA}"/>
            </ac:cxnSpMkLst>
          </pc:cxnChg>
        </pc:sldLayoutChg>
        <pc:sldLayoutChg chg="addSp delSp modSp mod">
          <pc:chgData name="CROWDER, JANICE M CTR USAF AETC EAKER CENTER/AFCLC" userId="eee84b48-78ce-4130-bc16-9e0e770a6222" providerId="ADAL" clId="{CEA8F2AF-3EB4-4492-B18A-ADB240B53C99}" dt="2026-04-14T16:07:29.606" v="99" actId="21"/>
          <pc:sldLayoutMkLst>
            <pc:docMk/>
            <pc:sldMasterMk cId="1150624504" sldId="2147483648"/>
            <pc:sldLayoutMk cId="734215741" sldId="2147483654"/>
          </pc:sldLayoutMkLst>
          <pc:spChg chg="mod">
            <ac:chgData name="CROWDER, JANICE M CTR USAF AETC EAKER CENTER/AFCLC" userId="eee84b48-78ce-4130-bc16-9e0e770a6222" providerId="ADAL" clId="{CEA8F2AF-3EB4-4492-B18A-ADB240B53C99}" dt="2026-04-14T16:05:23.917" v="81" actId="14100"/>
            <ac:spMkLst>
              <pc:docMk/>
              <pc:sldMasterMk cId="1150624504" sldId="2147483648"/>
              <pc:sldLayoutMk cId="734215741" sldId="2147483654"/>
              <ac:spMk id="2" creationId="{8D427971-BF57-5A1F-B912-CEA9911329E0}"/>
            </ac:spMkLst>
          </pc:spChg>
          <pc:picChg chg="add mod ord">
            <ac:chgData name="CROWDER, JANICE M CTR USAF AETC EAKER CENTER/AFCLC" userId="eee84b48-78ce-4130-bc16-9e0e770a6222" providerId="ADAL" clId="{CEA8F2AF-3EB4-4492-B18A-ADB240B53C99}" dt="2026-04-14T16:05:09.905" v="79" actId="13244"/>
            <ac:picMkLst>
              <pc:docMk/>
              <pc:sldMasterMk cId="1150624504" sldId="2147483648"/>
              <pc:sldLayoutMk cId="734215741" sldId="2147483654"/>
              <ac:picMk id="6" creationId="{9C7C4FA0-47E6-D4EE-3FC9-A6B21C204790}"/>
            </ac:picMkLst>
          </pc:picChg>
          <pc:picChg chg="add mod ord">
            <ac:chgData name="CROWDER, JANICE M CTR USAF AETC EAKER CENTER/AFCLC" userId="eee84b48-78ce-4130-bc16-9e0e770a6222" providerId="ADAL" clId="{CEA8F2AF-3EB4-4492-B18A-ADB240B53C99}" dt="2026-04-14T16:05:09.905" v="79" actId="13244"/>
            <ac:picMkLst>
              <pc:docMk/>
              <pc:sldMasterMk cId="1150624504" sldId="2147483648"/>
              <pc:sldLayoutMk cId="734215741" sldId="2147483654"/>
              <ac:picMk id="7" creationId="{70B859A5-F2B7-5145-599B-AFAA09F5BC3B}"/>
            </ac:picMkLst>
          </pc:picChg>
          <pc:cxnChg chg="add mod">
            <ac:chgData name="CROWDER, JANICE M CTR USAF AETC EAKER CENTER/AFCLC" userId="eee84b48-78ce-4130-bc16-9e0e770a6222" providerId="ADAL" clId="{CEA8F2AF-3EB4-4492-B18A-ADB240B53C99}" dt="2026-04-14T16:06:27.833" v="88" actId="1076"/>
            <ac:cxnSpMkLst>
              <pc:docMk/>
              <pc:sldMasterMk cId="1150624504" sldId="2147483648"/>
              <pc:sldLayoutMk cId="734215741" sldId="2147483654"/>
              <ac:cxnSpMk id="8" creationId="{6A9C8583-FEA0-934D-AE78-4CCB09BC184C}"/>
            </ac:cxnSpMkLst>
          </pc:cxnChg>
        </pc:sldLayoutChg>
        <pc:sldLayoutChg chg="addSp modSp mod ord">
          <pc:chgData name="CROWDER, JANICE M CTR USAF AETC EAKER CENTER/AFCLC" userId="eee84b48-78ce-4130-bc16-9e0e770a6222" providerId="ADAL" clId="{CEA8F2AF-3EB4-4492-B18A-ADB240B53C99}" dt="2026-04-14T16:13:51.915" v="153" actId="207"/>
          <pc:sldLayoutMkLst>
            <pc:docMk/>
            <pc:sldMasterMk cId="1150624504" sldId="2147483648"/>
            <pc:sldLayoutMk cId="1363091833" sldId="2147483656"/>
          </pc:sldLayoutMkLst>
          <pc:spChg chg="mod">
            <ac:chgData name="CROWDER, JANICE M CTR USAF AETC EAKER CENTER/AFCLC" userId="eee84b48-78ce-4130-bc16-9e0e770a6222" providerId="ADAL" clId="{CEA8F2AF-3EB4-4492-B18A-ADB240B53C99}" dt="2026-04-14T16:13:51.915" v="153" actId="207"/>
            <ac:spMkLst>
              <pc:docMk/>
              <pc:sldMasterMk cId="1150624504" sldId="2147483648"/>
              <pc:sldLayoutMk cId="1363091833" sldId="2147483656"/>
              <ac:spMk id="2" creationId="{EF15AEF7-3950-D150-FD28-D3F834229F10}"/>
            </ac:spMkLst>
          </pc:spChg>
          <pc:spChg chg="mod">
            <ac:chgData name="CROWDER, JANICE M CTR USAF AETC EAKER CENTER/AFCLC" userId="eee84b48-78ce-4130-bc16-9e0e770a6222" providerId="ADAL" clId="{CEA8F2AF-3EB4-4492-B18A-ADB240B53C99}" dt="2026-04-14T16:11:37.551" v="137" actId="207"/>
            <ac:spMkLst>
              <pc:docMk/>
              <pc:sldMasterMk cId="1150624504" sldId="2147483648"/>
              <pc:sldLayoutMk cId="1363091833" sldId="2147483656"/>
              <ac:spMk id="3" creationId="{2EC637BF-4946-01E1-E70F-0AC2A619A1EA}"/>
            </ac:spMkLst>
          </pc:spChg>
          <pc:spChg chg="mod">
            <ac:chgData name="CROWDER, JANICE M CTR USAF AETC EAKER CENTER/AFCLC" userId="eee84b48-78ce-4130-bc16-9e0e770a6222" providerId="ADAL" clId="{CEA8F2AF-3EB4-4492-B18A-ADB240B53C99}" dt="2026-04-14T16:11:37.551" v="137" actId="207"/>
            <ac:spMkLst>
              <pc:docMk/>
              <pc:sldMasterMk cId="1150624504" sldId="2147483648"/>
              <pc:sldLayoutMk cId="1363091833" sldId="2147483656"/>
              <ac:spMk id="4" creationId="{CDBAB5D5-FC4C-0A64-1C01-0FD28C771B10}"/>
            </ac:spMkLst>
          </pc:spChg>
          <pc:picChg chg="add mod ord">
            <ac:chgData name="CROWDER, JANICE M CTR USAF AETC EAKER CENTER/AFCLC" userId="eee84b48-78ce-4130-bc16-9e0e770a6222" providerId="ADAL" clId="{CEA8F2AF-3EB4-4492-B18A-ADB240B53C99}" dt="2026-04-14T16:11:03.971" v="134" actId="171"/>
            <ac:picMkLst>
              <pc:docMk/>
              <pc:sldMasterMk cId="1150624504" sldId="2147483648"/>
              <pc:sldLayoutMk cId="1363091833" sldId="2147483656"/>
              <ac:picMk id="5" creationId="{B46AB57E-6D5E-4D79-6246-6336C870319D}"/>
            </ac:picMkLst>
          </pc:picChg>
          <pc:picChg chg="add mod ord">
            <ac:chgData name="CROWDER, JANICE M CTR USAF AETC EAKER CENTER/AFCLC" userId="eee84b48-78ce-4130-bc16-9e0e770a6222" providerId="ADAL" clId="{CEA8F2AF-3EB4-4492-B18A-ADB240B53C99}" dt="2026-04-14T16:11:03.971" v="134" actId="171"/>
            <ac:picMkLst>
              <pc:docMk/>
              <pc:sldMasterMk cId="1150624504" sldId="2147483648"/>
              <pc:sldLayoutMk cId="1363091833" sldId="2147483656"/>
              <ac:picMk id="6" creationId="{E78E750D-3B0A-79B2-0AC1-9678D24B908D}"/>
            </ac:picMkLst>
          </pc:picChg>
          <pc:cxnChg chg="add mod ord">
            <ac:chgData name="CROWDER, JANICE M CTR USAF AETC EAKER CENTER/AFCLC" userId="eee84b48-78ce-4130-bc16-9e0e770a6222" providerId="ADAL" clId="{CEA8F2AF-3EB4-4492-B18A-ADB240B53C99}" dt="2026-04-14T16:11:03.971" v="134" actId="171"/>
            <ac:cxnSpMkLst>
              <pc:docMk/>
              <pc:sldMasterMk cId="1150624504" sldId="2147483648"/>
              <pc:sldLayoutMk cId="1363091833" sldId="2147483656"/>
              <ac:cxnSpMk id="7" creationId="{937D2EF8-1FAF-2A33-094F-1F9F1808238F}"/>
            </ac:cxnSpMkLst>
          </pc:cxnChg>
        </pc:sldLayoutChg>
        <pc:sldLayoutChg chg="addSp delSp modSp add mod modTransition">
          <pc:chgData name="CROWDER, JANICE M CTR USAF AETC EAKER CENTER/AFCLC" userId="eee84b48-78ce-4130-bc16-9e0e770a6222" providerId="ADAL" clId="{CEA8F2AF-3EB4-4492-B18A-ADB240B53C99}" dt="2026-04-14T16:09:11.544" v="122"/>
          <pc:sldLayoutMkLst>
            <pc:docMk/>
            <pc:sldMasterMk cId="1150624504" sldId="2147483648"/>
            <pc:sldLayoutMk cId="3325900064" sldId="2147483660"/>
          </pc:sldLayoutMkLst>
          <pc:picChg chg="add mod ord">
            <ac:chgData name="CROWDER, JANICE M CTR USAF AETC EAKER CENTER/AFCLC" userId="eee84b48-78ce-4130-bc16-9e0e770a6222" providerId="ADAL" clId="{CEA8F2AF-3EB4-4492-B18A-ADB240B53C99}" dt="2026-04-14T16:06:56.479" v="94" actId="13244"/>
            <ac:picMkLst>
              <pc:docMk/>
              <pc:sldMasterMk cId="1150624504" sldId="2147483648"/>
              <pc:sldLayoutMk cId="3325900064" sldId="2147483660"/>
              <ac:picMk id="6" creationId="{C9AC9F66-DB25-37E5-E9AC-0257AB219106}"/>
            </ac:picMkLst>
          </pc:picChg>
          <pc:picChg chg="add mod ord">
            <ac:chgData name="CROWDER, JANICE M CTR USAF AETC EAKER CENTER/AFCLC" userId="eee84b48-78ce-4130-bc16-9e0e770a6222" providerId="ADAL" clId="{CEA8F2AF-3EB4-4492-B18A-ADB240B53C99}" dt="2026-04-14T16:08:22.366" v="112" actId="29295"/>
            <ac:picMkLst>
              <pc:docMk/>
              <pc:sldMasterMk cId="1150624504" sldId="2147483648"/>
              <pc:sldLayoutMk cId="3325900064" sldId="2147483660"/>
              <ac:picMk id="7" creationId="{FA2F7428-BAD0-D35F-13ED-1157AD2D186D}"/>
            </ac:picMkLst>
          </pc:picChg>
          <pc:cxnChg chg="add mod">
            <ac:chgData name="CROWDER, JANICE M CTR USAF AETC EAKER CENTER/AFCLC" userId="eee84b48-78ce-4130-bc16-9e0e770a6222" providerId="ADAL" clId="{CEA8F2AF-3EB4-4492-B18A-ADB240B53C99}" dt="2026-04-14T16:09:11.544" v="122"/>
            <ac:cxnSpMkLst>
              <pc:docMk/>
              <pc:sldMasterMk cId="1150624504" sldId="2147483648"/>
              <pc:sldLayoutMk cId="3325900064" sldId="2147483660"/>
              <ac:cxnSpMk id="9" creationId="{42A00CC2-0DCD-BE1A-9FD5-F8E3FBD2EE5A}"/>
            </ac:cxnSpMkLst>
          </pc:cxnChg>
        </pc:sldLayoutChg>
        <pc:sldLayoutChg chg="addSp delSp modSp add mod modTransition">
          <pc:chgData name="CROWDER, JANICE M CTR USAF AETC EAKER CENTER/AFCLC" userId="eee84b48-78ce-4130-bc16-9e0e770a6222" providerId="ADAL" clId="{CEA8F2AF-3EB4-4492-B18A-ADB240B53C99}" dt="2026-04-14T16:09:13.097" v="123"/>
          <pc:sldLayoutMkLst>
            <pc:docMk/>
            <pc:sldMasterMk cId="1150624504" sldId="2147483648"/>
            <pc:sldLayoutMk cId="2588694621" sldId="2147483661"/>
          </pc:sldLayoutMkLst>
          <pc:picChg chg="add mod ord">
            <ac:chgData name="CROWDER, JANICE M CTR USAF AETC EAKER CENTER/AFCLC" userId="eee84b48-78ce-4130-bc16-9e0e770a6222" providerId="ADAL" clId="{CEA8F2AF-3EB4-4492-B18A-ADB240B53C99}" dt="2026-04-14T16:08:47.282" v="119" actId="171"/>
            <ac:picMkLst>
              <pc:docMk/>
              <pc:sldMasterMk cId="1150624504" sldId="2147483648"/>
              <pc:sldLayoutMk cId="2588694621" sldId="2147483661"/>
              <ac:picMk id="4" creationId="{E1288245-9361-3FBF-9B01-E88C19DDCE09}"/>
            </ac:picMkLst>
          </pc:picChg>
          <pc:picChg chg="add mod ord">
            <ac:chgData name="CROWDER, JANICE M CTR USAF AETC EAKER CENTER/AFCLC" userId="eee84b48-78ce-4130-bc16-9e0e770a6222" providerId="ADAL" clId="{CEA8F2AF-3EB4-4492-B18A-ADB240B53C99}" dt="2026-04-14T16:08:47.282" v="119" actId="171"/>
            <ac:picMkLst>
              <pc:docMk/>
              <pc:sldMasterMk cId="1150624504" sldId="2147483648"/>
              <pc:sldLayoutMk cId="2588694621" sldId="2147483661"/>
              <ac:picMk id="5" creationId="{0FB262D8-238C-BF2D-0289-5BE06FC6C0F4}"/>
            </ac:picMkLst>
          </pc:picChg>
          <pc:cxnChg chg="add mod">
            <ac:chgData name="CROWDER, JANICE M CTR USAF AETC EAKER CENTER/AFCLC" userId="eee84b48-78ce-4130-bc16-9e0e770a6222" providerId="ADAL" clId="{CEA8F2AF-3EB4-4492-B18A-ADB240B53C99}" dt="2026-04-14T16:09:13.097" v="123"/>
            <ac:cxnSpMkLst>
              <pc:docMk/>
              <pc:sldMasterMk cId="1150624504" sldId="2147483648"/>
              <pc:sldLayoutMk cId="2588694621" sldId="2147483661"/>
              <ac:cxnSpMk id="6" creationId="{2236CE84-CC69-4755-AA68-8AE0B246E88D}"/>
            </ac:cxnSpMkLst>
          </pc:cxn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E02C9-7376-4751-BDA4-63B344A73AF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EE3B2-0990-49D2-AA34-C82BD8C5E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13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8A511-9369-DA34-473A-443F2F900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04E7EC-290C-CADF-BFBB-682611F42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1DAD9-2321-5B71-65A1-991A387BA1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CFABC9-980C-4460-9781-6451FB2574A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1E6E7-0110-FDC5-4432-61F15A13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AB5FB-D5E6-E31C-E54A-30E3E6C6A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C56F14-1DAD-4129-A528-AAF2B3E1E99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082C73-FCFB-F414-BC5F-6FBC2CD93E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50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F9D00-838B-C100-681F-83147D500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690C53-BE52-E42E-6949-951DFE7021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04D00E-BC78-0CB9-8F25-0104A2935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6191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DDDBE-0060-5684-3534-D023BE0B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60DDB-5AF9-FE27-5769-456B716298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9226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240729-8130-8FC1-4156-849FE0FE35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1005C5-C09C-F909-1FE2-129B9E2B68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5004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C3D2F79-1913-FE19-97AE-541C897C7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5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7DA728-AB7D-4B56-8E06-00EF17A5FDC9}"/>
              </a:ext>
            </a:extLst>
          </p:cNvPr>
          <p:cNvSpPr/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34DC2C-37B3-E8F6-835E-689B0B6EAEB8}"/>
              </a:ext>
            </a:extLst>
          </p:cNvPr>
          <p:cNvSpPr/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CC6EE5-5C86-6D93-39EA-E0F4FD8FE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baseline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586B0-D91E-1F07-BC8A-C2EA2EBD3B2B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135765-B4BA-CADB-88AE-17B2F2C5DBE5}"/>
              </a:ext>
            </a:extLst>
          </p:cNvPr>
          <p:cNvCxnSpPr/>
          <p:nvPr userDrawn="1"/>
        </p:nvCxnSpPr>
        <p:spPr>
          <a:xfrm>
            <a:off x="831850" y="6431642"/>
            <a:ext cx="10528300" cy="0"/>
          </a:xfrm>
          <a:prstGeom prst="line">
            <a:avLst/>
          </a:prstGeom>
          <a:ln w="57150">
            <a:solidFill>
              <a:srgbClr val="00599C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887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ooth purple background">
            <a:extLst>
              <a:ext uri="{FF2B5EF4-FFF2-40B4-BE49-F238E27FC236}">
                <a16:creationId xmlns:a16="http://schemas.microsoft.com/office/drawing/2014/main" id="{E1288245-9361-3FBF-9B01-E88C19DDCE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8" t="8571" r="898" b="8571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262D8-238C-BF2D-0289-5BE06FC6C0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342" y="2571636"/>
            <a:ext cx="2859315" cy="28593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7DA728-AB7D-4B56-8E06-00EF17A5FDC9}"/>
              </a:ext>
            </a:extLst>
          </p:cNvPr>
          <p:cNvSpPr/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34DC2C-37B3-E8F6-835E-689B0B6EAEB8}"/>
              </a:ext>
            </a:extLst>
          </p:cNvPr>
          <p:cNvSpPr/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CC6EE5-5C86-6D93-39EA-E0F4FD8FE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baseline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586B0-D91E-1F07-BC8A-C2EA2EBD3B2B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36CE84-CC69-4755-AA68-8AE0B246E88D}"/>
              </a:ext>
            </a:extLst>
          </p:cNvPr>
          <p:cNvCxnSpPr/>
          <p:nvPr userDrawn="1"/>
        </p:nvCxnSpPr>
        <p:spPr>
          <a:xfrm>
            <a:off x="831850" y="6431642"/>
            <a:ext cx="10528300" cy="0"/>
          </a:xfrm>
          <a:prstGeom prst="line">
            <a:avLst/>
          </a:prstGeom>
          <a:ln w="57150">
            <a:solidFill>
              <a:srgbClr val="00599C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694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ooth purple background">
            <a:extLst>
              <a:ext uri="{FF2B5EF4-FFF2-40B4-BE49-F238E27FC236}">
                <a16:creationId xmlns:a16="http://schemas.microsoft.com/office/drawing/2014/main" id="{E4CAB7C3-E3C9-539F-431E-3CEBBF9B8F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8" t="8571" r="898" b="8571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783358-21A2-33C1-9246-E199026F1CE4}"/>
              </a:ext>
            </a:extLst>
          </p:cNvPr>
          <p:cNvSpPr/>
          <p:nvPr userDrawn="1"/>
        </p:nvSpPr>
        <p:spPr>
          <a:xfrm>
            <a:off x="831850" y="1709738"/>
            <a:ext cx="10528300" cy="4379912"/>
          </a:xfrm>
          <a:prstGeom prst="rect">
            <a:avLst/>
          </a:prstGeom>
          <a:solidFill>
            <a:schemeClr val="bg2">
              <a:lumMod val="10000"/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99C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C9377D-A6B4-F816-E1E9-53799C357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1D8CB-51F7-5183-35B4-C494B3EA4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913FDA-01DD-2F66-FE4D-C99689B7E9B2}"/>
              </a:ext>
            </a:extLst>
          </p:cNvPr>
          <p:cNvCxnSpPr/>
          <p:nvPr userDrawn="1"/>
        </p:nvCxnSpPr>
        <p:spPr>
          <a:xfrm>
            <a:off x="831850" y="6286500"/>
            <a:ext cx="10528300" cy="0"/>
          </a:xfrm>
          <a:prstGeom prst="line">
            <a:avLst/>
          </a:prstGeom>
          <a:ln w="57150">
            <a:solidFill>
              <a:srgbClr val="00599C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57FBF55-7E37-5BEA-43FF-CEFF6EDE98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325439"/>
            <a:ext cx="1187449" cy="118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04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CB2C7C8-7FD7-E5FE-DC0B-C9DDB3366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68" b="2623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231CF64-71F9-CD40-5879-B59ECF608BF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8A2927-3EBF-F959-1E24-CDC870194DA5}"/>
              </a:ext>
            </a:extLst>
          </p:cNvPr>
          <p:cNvSpPr/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FD7D84-2E96-97FF-E9F9-03CC8F956569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FECDF7-6C25-CD34-EE76-37D2B1C2CA53}"/>
              </a:ext>
            </a:extLst>
          </p:cNvPr>
          <p:cNvSpPr/>
          <p:nvPr userDrawn="1"/>
        </p:nvSpPr>
        <p:spPr>
          <a:xfrm>
            <a:off x="6172200" y="1825625"/>
            <a:ext cx="5181600" cy="4351338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FEE5F-953C-C77C-9F73-D5CFB5B0F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35268-6635-7C30-F99F-206DDE2463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D1D920-BF38-58DE-DBA9-4F5C0F4DD7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B7EA0B-51DA-0951-2161-CC64B540DEAA}"/>
              </a:ext>
            </a:extLst>
          </p:cNvPr>
          <p:cNvCxnSpPr/>
          <p:nvPr userDrawn="1"/>
        </p:nvCxnSpPr>
        <p:spPr>
          <a:xfrm>
            <a:off x="831850" y="6431642"/>
            <a:ext cx="10528300" cy="0"/>
          </a:xfrm>
          <a:prstGeom prst="line">
            <a:avLst/>
          </a:prstGeom>
          <a:ln w="57150">
            <a:solidFill>
              <a:srgbClr val="00599C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36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mooth purple background">
            <a:extLst>
              <a:ext uri="{FF2B5EF4-FFF2-40B4-BE49-F238E27FC236}">
                <a16:creationId xmlns:a16="http://schemas.microsoft.com/office/drawing/2014/main" id="{C9AC9F66-DB25-37E5-E9AC-0257AB2191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8" t="8571" r="898" b="8571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2F7428-BAD0-D35F-13ED-1157AD2D18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342" y="2571636"/>
            <a:ext cx="2859315" cy="285931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48A2927-3EBF-F959-1E24-CDC870194DA5}"/>
              </a:ext>
            </a:extLst>
          </p:cNvPr>
          <p:cNvSpPr/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FD7D84-2E96-97FF-E9F9-03CC8F956569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FECDF7-6C25-CD34-EE76-37D2B1C2CA53}"/>
              </a:ext>
            </a:extLst>
          </p:cNvPr>
          <p:cNvSpPr/>
          <p:nvPr userDrawn="1"/>
        </p:nvSpPr>
        <p:spPr>
          <a:xfrm>
            <a:off x="6172200" y="1825625"/>
            <a:ext cx="5181600" cy="4351338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FEE5F-953C-C77C-9F73-D5CFB5B0F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35268-6635-7C30-F99F-206DDE2463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D1D920-BF38-58DE-DBA9-4F5C0F4DD7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A00CC2-0DCD-BE1A-9FD5-F8E3FBD2EE5A}"/>
              </a:ext>
            </a:extLst>
          </p:cNvPr>
          <p:cNvCxnSpPr/>
          <p:nvPr userDrawn="1"/>
        </p:nvCxnSpPr>
        <p:spPr>
          <a:xfrm>
            <a:off x="831850" y="6431642"/>
            <a:ext cx="10528300" cy="0"/>
          </a:xfrm>
          <a:prstGeom prst="line">
            <a:avLst/>
          </a:prstGeom>
          <a:ln w="57150">
            <a:solidFill>
              <a:srgbClr val="00599C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900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mooth purple background">
            <a:extLst>
              <a:ext uri="{FF2B5EF4-FFF2-40B4-BE49-F238E27FC236}">
                <a16:creationId xmlns:a16="http://schemas.microsoft.com/office/drawing/2014/main" id="{9C7C4FA0-47E6-D4EE-3FC9-A6B21C2047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8" t="8571" r="898" b="8571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B859A5-F2B7-5145-599B-AFAA09F5B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78" y="434181"/>
            <a:ext cx="1187449" cy="11874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427971-BF57-5A1F-B912-CEA991132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4" y="365125"/>
            <a:ext cx="8596086" cy="1325563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9C8583-FEA0-934D-AE78-4CCB09BC184C}"/>
              </a:ext>
            </a:extLst>
          </p:cNvPr>
          <p:cNvCxnSpPr/>
          <p:nvPr userDrawn="1"/>
        </p:nvCxnSpPr>
        <p:spPr>
          <a:xfrm>
            <a:off x="831850" y="1961244"/>
            <a:ext cx="10528300" cy="0"/>
          </a:xfrm>
          <a:prstGeom prst="line">
            <a:avLst/>
          </a:prstGeom>
          <a:ln w="57150">
            <a:solidFill>
              <a:srgbClr val="00599C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215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mooth purple background">
            <a:extLst>
              <a:ext uri="{FF2B5EF4-FFF2-40B4-BE49-F238E27FC236}">
                <a16:creationId xmlns:a16="http://schemas.microsoft.com/office/drawing/2014/main" id="{B46AB57E-6D5E-4D79-6246-6336C87031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8" t="8571" r="898" b="8571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8E750D-3B0A-79B2-0AC1-9678D24B90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342" y="2571636"/>
            <a:ext cx="2859315" cy="285931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7D2EF8-1FAF-2A33-094F-1F9F1808238F}"/>
              </a:ext>
            </a:extLst>
          </p:cNvPr>
          <p:cNvCxnSpPr/>
          <p:nvPr userDrawn="1"/>
        </p:nvCxnSpPr>
        <p:spPr>
          <a:xfrm>
            <a:off x="831850" y="6431642"/>
            <a:ext cx="10528300" cy="0"/>
          </a:xfrm>
          <a:prstGeom prst="line">
            <a:avLst/>
          </a:prstGeom>
          <a:ln w="57150">
            <a:solidFill>
              <a:srgbClr val="00599C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F15AEF7-3950-D150-FD28-D3F834229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70101"/>
          </a:xfrm>
        </p:spPr>
        <p:txBody>
          <a:bodyPr anchor="b"/>
          <a:lstStyle>
            <a:lvl1pPr>
              <a:defRPr sz="32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637BF-4946-01E1-E70F-0AC2A619A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26357"/>
            <a:ext cx="6172200" cy="5434693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AB5D5-FC4C-0A64-1C01-0FD28C771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3091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029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74EA09-8320-80C2-106F-185721C2D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C8ABE-59BB-D7DC-C1F5-8661966F0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06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60" r:id="rId6"/>
    <p:sldLayoutId id="2147483654" r:id="rId7"/>
    <p:sldLayoutId id="2147483656" r:id="rId8"/>
    <p:sldLayoutId id="2147483655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A82D7-312E-9CEA-7D2C-6B7533EF8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40B871-08BD-DA25-0BAE-523FE7153A1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331"/>
            <a:ext cx="12192000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807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860AE-4FEA-44A7-C461-1CF501324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66C7F-95DF-90EB-EFE2-B163FDA9F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15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A43719-6D57-8C4B-2A29-4BEB09836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46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000A96-B8A6-2D14-F88F-60CCC10A3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17445C-F3DE-2F1E-8045-10D6A4135A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48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68D69-3095-EF54-D156-9A8142C47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5F385-E230-9721-F79E-66ABF1B92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88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630D29-CD57-6266-D92F-1965973F4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45C01F-004E-9A27-48FB-CE1C70E62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86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0B6611-64AB-7FE8-D443-DAF58F7A7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CE5258-A550-DB10-6237-D45D6C7A68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94DD2D-92D9-AB6B-0288-C6B94B46692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62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27DEC6-CB04-73C5-E841-3ABE439E6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67C3CE-4B08-33A8-7300-DE3969C44D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1425BE-ABF2-E1F4-7C6F-594B2670EA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71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60EF9C5-8C20-0AA6-FD0E-232CA9541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92E2C2-EB03-D948-9704-0C6729ED0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5936297-0200-F27F-A8C7-C5641D618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77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d2a76263-c2ec-4a19-b27b-154c82846414" xsi:nil="true"/>
    <lcf76f155ced4ddcb4097134ff3c332f xmlns="d477e5eb-1d40-47d5-8568-ba19a2b8828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553BA21BC2994AABDF65FB092F7FAB" ma:contentTypeVersion="13" ma:contentTypeDescription="Create a new document." ma:contentTypeScope="" ma:versionID="1fb0b679895058d521b89c92fa57bbdf">
  <xsd:schema xmlns:xsd="http://www.w3.org/2001/XMLSchema" xmlns:xs="http://www.w3.org/2001/XMLSchema" xmlns:p="http://schemas.microsoft.com/office/2006/metadata/properties" xmlns:ns1="http://schemas.microsoft.com/sharepoint/v3" xmlns:ns2="d477e5eb-1d40-47d5-8568-ba19a2b88289" xmlns:ns3="d2a76263-c2ec-4a19-b27b-154c82846414" targetNamespace="http://schemas.microsoft.com/office/2006/metadata/properties" ma:root="true" ma:fieldsID="09dad2022474713508af186a72b9dfba" ns1:_="" ns2:_="" ns3:_="">
    <xsd:import namespace="http://schemas.microsoft.com/sharepoint/v3"/>
    <xsd:import namespace="d477e5eb-1d40-47d5-8568-ba19a2b88289"/>
    <xsd:import namespace="d2a76263-c2ec-4a19-b27b-154c828464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77e5eb-1d40-47d5-8568-ba19a2b882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95476efd-2625-4ffb-b020-68dbe4abf3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a76263-c2ec-4a19-b27b-154c82846414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b18a240-eab8-4d8e-8af8-c03ca5c13a60}" ma:internalName="TaxCatchAll" ma:showField="CatchAllData" ma:web="d2a76263-c2ec-4a19-b27b-154c828464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2C4917-2436-4A9D-920C-3CD2FD535FAB}">
  <ds:schemaRefs>
    <ds:schemaRef ds:uri="d2a76263-c2ec-4a19-b27b-154c82846414"/>
    <ds:schemaRef ds:uri="d477e5eb-1d40-47d5-8568-ba19a2b88289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32143649-23A6-4022-8F7A-1FBB25705D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8ADBB7-6712-4312-BBB3-84237BDC2B31}">
  <ds:schemaRefs>
    <ds:schemaRef ds:uri="d2a76263-c2ec-4a19-b27b-154c82846414"/>
    <ds:schemaRef ds:uri="d477e5eb-1d40-47d5-8568-ba19a2b8828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37adc8ff-f4a3-4a14-9c0d-84b4985de0d2}" enabled="1" method="Privileged" siteId="{8331b18d-2d87-48ef-a35f-ac8818ebf9b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CROWDER, JANICE M CTR USAF AETC EAKER CENTER/AFCLC</dc:creator>
  <cp:revision>4</cp:revision>
  <dcterms:created xsi:type="dcterms:W3CDTF">2026-04-13T15:18:43Z</dcterms:created>
  <dcterms:modified xsi:type="dcterms:W3CDTF">2026-04-29T18:48:46Z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0x010100A8553BA21BC2994AABDF65FB092F7FAB</vt:lpwstr>
  </property>
  <property fmtid="{D5CDD505-2E9C-101B-9397-08002B2CF9AE}" pid="3" name="Order">
    <vt:r8>1919400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MediaServiceImageTags">
    <vt:lpwstr/>
  </property>
</Properties>
</file>